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Josbrx3bfadofxbqZEi4sJJSv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af03395e69_1_1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g3af03395e69_1_1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af03395e69_1_1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22.png"/><Relationship Id="rId6" Type="http://schemas.openxmlformats.org/officeDocument/2006/relationships/image" Target="../media/image3.png"/><Relationship Id="rId7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25.png"/><Relationship Id="rId5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24.png"/><Relationship Id="rId5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21.png"/><Relationship Id="rId5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5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26.png"/><Relationship Id="rId5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Relationship Id="rId4" Type="http://schemas.openxmlformats.org/officeDocument/2006/relationships/image" Target="../media/image23.png"/><Relationship Id="rId5" Type="http://schemas.openxmlformats.org/officeDocument/2006/relationships/image" Target="../media/image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Relationship Id="rId4" Type="http://schemas.openxmlformats.org/officeDocument/2006/relationships/image" Target="../media/image3.png"/><Relationship Id="rId5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5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5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6.png"/><Relationship Id="rId5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5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8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31650" y="2029800"/>
            <a:ext cx="12128700" cy="2798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COMPETÊNCIA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TOMADA DE DECISÃO</a:t>
            </a:r>
            <a:endParaRPr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2356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1" name="Google Shape;1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0"/>
          <p:cNvSpPr txBox="1"/>
          <p:nvPr/>
        </p:nvSpPr>
        <p:spPr>
          <a:xfrm>
            <a:off x="976288" y="1754275"/>
            <a:ext cx="6172200" cy="27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PROCESSO DE TOMADA DE DECISÃO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Define claramente o problema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Identifica as opções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Pondera prós e contras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Considera as consequências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Toma a decisão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Age e avalia</a:t>
            </a:r>
            <a:endParaRPr sz="1100">
              <a:solidFill>
                <a:schemeClr val="dk1"/>
              </a:solidFill>
            </a:endParaRPr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Google Shape;1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803900" y="131914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5" name="Google Shape;185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0" name="Google Shape;1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1"/>
          <p:cNvSpPr txBox="1"/>
          <p:nvPr/>
        </p:nvSpPr>
        <p:spPr>
          <a:xfrm>
            <a:off x="1178859" y="1949084"/>
            <a:ext cx="61722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INTUIÇÃO VS EVIDÊNCIA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🧠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Usa dados, mas ouve o teu instinto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❤️ A intuição baseia-se na experiência vivida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💡 Combina ambos para navegar a incerteza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2" name="Google Shape;19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130810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1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4" name="Google Shape;194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/>
        </p:nvSpPr>
        <p:spPr>
          <a:xfrm>
            <a:off x="1062855" y="1951672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TOMADA DE DECISÃO SOB PRESSÃO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Abranda a respiração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Pergunta: O que é urgente vs. o que é importante?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Ganha perspetiva (fala sobre o assunto)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Escolhe “suficientemente bom” em vez de perfeito quando necessário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1" name="Google Shape;20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30145" y="1356498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2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3" name="Google Shape;203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8" name="Google Shape;2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3"/>
          <p:cNvSpPr txBox="1"/>
          <p:nvPr/>
        </p:nvSpPr>
        <p:spPr>
          <a:xfrm>
            <a:off x="961568" y="1882526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DECISÕES EM GRUPO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Em equipa: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Esclarece papéis e quem tem autoridade para decidir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Usa ferramentas estruturadas (ex.: votação, matriz de prós/contras)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Respeita pontos de vista diversos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Equilibra inclusão com eficiência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39432" y="1503425"/>
            <a:ext cx="4699000" cy="34163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3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2" name="Google Shape;212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7" name="Google Shape;2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4"/>
          <p:cNvSpPr txBox="1"/>
          <p:nvPr/>
        </p:nvSpPr>
        <p:spPr>
          <a:xfrm>
            <a:off x="698267" y="1853358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DECISÕES E VALORES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As decisões refletem quem és.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Quando estiveres em dúvida, pergunta: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Vou orgulhar-me disto daqui a 5 anos?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Isto protege a minha integridade ou tranquilidade?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escolheria a melhor versão de mim?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9" name="Google Shape;2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86487" y="132563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4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6" name="Google Shape;22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5"/>
          <p:cNvSpPr txBox="1"/>
          <p:nvPr/>
        </p:nvSpPr>
        <p:spPr>
          <a:xfrm>
            <a:off x="698267" y="1887538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APRENDER COM DECISÕES PASSADAS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Observa os teus padrões de decisão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Assume erros sem vergonha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Celebra a coragem, não apenas os resultados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Crescimento = consciência + responsabilidade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8" name="Google Shape;22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27700" y="129236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5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0" name="Google Shape;230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1752600" y="2035969"/>
            <a:ext cx="9042300" cy="27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Tomar decisões é uma competência que melhora com a prática.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Confia no teu processo, aprende com os resultados e escolhe com base nos valores — não no medo.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No fim, só lamentamos as oportunidades que não aproveitámos.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” — Lewis Carroll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p16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8" name="Google Shape;238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768475"/>
            <a:ext cx="3360738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4" name="Google Shape;24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 txBox="1"/>
          <p:nvPr/>
        </p:nvSpPr>
        <p:spPr>
          <a:xfrm>
            <a:off x="1397001" y="2557463"/>
            <a:ext cx="68655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Heath, C. &amp; Heath, D. (2013).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Decisive: How to Make Better Choices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Kahneman, D. (2011). Thinking, Fast and Slow.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Schwartz, B. (2004).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The Paradox of Choice.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MindTools –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Modelos de Tomada de Decisão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Greater Good –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Ciência da Decisão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6" name="Google Shape;246;p17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7" name="Google Shape;247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af03395e69_1_143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g3af03395e69_1_143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5" name="Google Shape;255;g3af03395e69_1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af03395e69_1_143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1828800" y="2347573"/>
            <a:ext cx="7285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GERAIS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Reforçar a capacidade de tomar decisões ponderadas, seguras e alinhadas com os próprios valores, tanto em situações do dia a dia como em momentos de maior pressão.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2" name="Google Shape;112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698267" y="1930126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Compreender os elementos de uma tomada de decisão eficaz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Reconhecer enviesamentos emocionais e cognitivos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Aprender estratégias estruturadas para melhorar decisões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Relacionar as decisões com valores pessoais e éticos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33093" y="1334952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1" name="Google Shape;121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1006331" y="1869256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A TOMADA DE DECISÃO?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tomada de decisão é o processo de escolher entre duas ou mais opções com base na lógica, na emoção, no contexto e no resultado desejado.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Boas decisões nem sempre são fáceis - mas são conscientes e intencionais.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65038" y="1864545"/>
            <a:ext cx="4699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0" name="Google Shape;130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698267" y="1951672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PORQUÊ É IMPORTANTE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Aumenta a confiança e a autonomia pessoal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Reduz o stress e a procrastinação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Melhora a capacidade de resolver problemas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Alinha ações com objetivos e valores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1356498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9" name="Google Shape;139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4" name="Google Shape;14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 txBox="1"/>
          <p:nvPr/>
        </p:nvSpPr>
        <p:spPr>
          <a:xfrm>
            <a:off x="1058356" y="1900690"/>
            <a:ext cx="6172200" cy="33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TIPOS DE DECISÕES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• Rotineiras -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diárias, de baixo impacto (ex.: o que vestir)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• Estratégicas -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planeamento, definição de objetivos (ex.: percurso profissional)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• Emocionais -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relacionais, guiadas por valores (ex.: definir limites)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• De crise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- rápidas, sob pressão (ex.: resposta a uma emergência)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6" name="Google Shape;1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2600" y="1305516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6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8" name="Google Shape;148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1112921" y="1882775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ARMADILHAS COMUNS NA TOMADA DE DECISÃO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Paralisia por análise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Medo de falhar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Querer agradar a todos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Confiar apenas no instinto ou pensar em excesso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Adiar decisões para evitar desconforto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81675" y="127000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7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8" name="Google Shape;158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3" name="Google Shape;1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939800" y="1503430"/>
            <a:ext cx="6172200" cy="38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FADIGA DE DECISÃO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Tomar demasiadas decisões num dia reduz a clareza mental.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Sinais incluem: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Irritabilidade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Impulsividade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Evitação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Indecisão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Minimiza decisões pouco importantes e reserva energia para o que realmente importa.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12000" y="1503430"/>
            <a:ext cx="4580732" cy="4580732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8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1003223" y="1674674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MODELO DOS 3 FILTROS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Antes de decidir, pergunta: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Lógica: Isto faz sentido na prática?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Emoção: Como me sinto em relação a isto?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Valores: Isto reflete o que é importante para mim?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Os três são importantes.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77000" y="1503430"/>
            <a:ext cx="4508500" cy="4508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9"/>
          <p:cNvSpPr txBox="1"/>
          <p:nvPr/>
        </p:nvSpPr>
        <p:spPr>
          <a:xfrm>
            <a:off x="1535675" y="209875"/>
            <a:ext cx="99450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COMPETÊNCIAS - TOMADA DE DECISÃO</a:t>
            </a:r>
            <a:br>
              <a:rPr b="0" i="0" lang="es-ES" sz="41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1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6" name="Google Shape;176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